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181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00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47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5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22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41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1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61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9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39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2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34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7253-E36C-4E2D-926A-9332B5D7D2EC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9C2B-F175-4366-BA4B-13DAD05DE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18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銀髮</a:t>
            </a:r>
            <a:r>
              <a:rPr lang="zh-TW" altLang="en-US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貴人在明德</a:t>
            </a:r>
            <a:endParaRPr lang="zh-TW" altLang="en-US" dirty="0">
              <a:solidFill>
                <a:srgbClr val="FF0000"/>
              </a:solid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936104"/>
          </a:xfrm>
          <a:solidFill>
            <a:srgbClr val="FFCCFF"/>
          </a:solidFill>
        </p:spPr>
        <p:txBody>
          <a:bodyPr/>
          <a:lstStyle/>
          <a:p>
            <a:r>
              <a:rPr lang="zh-TW" altLang="zh-TW" dirty="0">
                <a:solidFill>
                  <a:srgbClr val="181DFA"/>
                </a:solidFill>
              </a:rPr>
              <a:t>銀髮貴人在明德 </a:t>
            </a:r>
            <a:r>
              <a:rPr lang="en-US" altLang="zh-TW" dirty="0">
                <a:solidFill>
                  <a:srgbClr val="181DFA"/>
                </a:solidFill>
                <a:sym typeface="Wingdings"/>
              </a:rPr>
              <a:t></a:t>
            </a:r>
            <a:r>
              <a:rPr lang="en-US" altLang="zh-TW" dirty="0">
                <a:solidFill>
                  <a:srgbClr val="181DFA"/>
                </a:solidFill>
              </a:rPr>
              <a:t> </a:t>
            </a:r>
            <a:r>
              <a:rPr lang="zh-TW" altLang="zh-TW" dirty="0">
                <a:solidFill>
                  <a:srgbClr val="181DFA"/>
                </a:solidFill>
              </a:rPr>
              <a:t>薪傳手藝自然風</a:t>
            </a:r>
          </a:p>
        </p:txBody>
      </p:sp>
    </p:spTree>
    <p:extLst>
      <p:ext uri="{BB962C8B-B14F-4D97-AF65-F5344CB8AC3E}">
        <p14:creationId xmlns:p14="http://schemas.microsoft.com/office/powerpoint/2010/main" val="38701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75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64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80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58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4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86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46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96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85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22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412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0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08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56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11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17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269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097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72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854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14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461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74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010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8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020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54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26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88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43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4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86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88"/>
            <a:ext cx="9144000" cy="512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8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如螢幕大小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銀髮貴人在明德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銀髮貴人在明德</dc:title>
  <dc:creator>張淑瓶</dc:creator>
  <cp:lastModifiedBy>張淑瓶</cp:lastModifiedBy>
  <cp:revision>1</cp:revision>
  <dcterms:created xsi:type="dcterms:W3CDTF">2016-04-13T05:55:09Z</dcterms:created>
  <dcterms:modified xsi:type="dcterms:W3CDTF">2016-04-13T05:57:25Z</dcterms:modified>
</cp:coreProperties>
</file>